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72" r:id="rId8"/>
    <p:sldId id="267" r:id="rId9"/>
    <p:sldId id="270" r:id="rId10"/>
    <p:sldId id="271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Syncopate" panose="020B0604020202020204" charset="0"/>
      <p:regular r:id="rId17"/>
      <p:bold r:id="rId18"/>
    </p:embeddedFont>
    <p:embeddedFont>
      <p:font typeface="Bauman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7EFF86-8ECF-4D7A-BBFA-EF81CB2F40A6}">
  <a:tblStyle styleId="{3B7EFF86-8ECF-4D7A-BBFA-EF81CB2F40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762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103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8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681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63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2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98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25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Nath, unity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7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0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Shape 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Yu-Ching Ho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Nathanael Omnes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29500" y="732400"/>
            <a:ext cx="33036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p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i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N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g</a:t>
            </a:r>
            <a:r>
              <a:rPr lang="en-GB" sz="3600"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endParaRPr sz="36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375" y="1648975"/>
            <a:ext cx="2436826" cy="23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7195060" y="124202"/>
            <a:ext cx="18354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8F4"/>
              </a:buClr>
              <a:buSzPts val="2400"/>
              <a:buFont typeface="Baumans"/>
              <a:buNone/>
            </a:pP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45" y="1648980"/>
            <a:ext cx="2373700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131" y="477395"/>
            <a:ext cx="3173824" cy="39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99" y="230525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99" y="1993800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349" y="2146200"/>
            <a:ext cx="1945375" cy="1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	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982075"/>
            <a:ext cx="85206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b="1" i="1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Spelling Test</a:t>
            </a:r>
            <a:r>
              <a:rPr lang="en-GB" sz="140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has moved over to Unity and been scaled down.</a:t>
            </a:r>
          </a:p>
          <a:p>
            <a:pPr lvl="0" indent="-317500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Removed over-world map and less Elemental Masters to fight.</a:t>
            </a:r>
            <a:endParaRPr lang="en-GB" sz="1400" b="0" i="0" u="none" strike="noStrike" cap="none" dirty="0">
              <a:solidFill>
                <a:schemeClr val="accent3"/>
              </a:solidFill>
              <a:latin typeface="Baumans"/>
              <a:sym typeface="Baumans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507" y="2377687"/>
            <a:ext cx="228786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6" y="2259487"/>
            <a:ext cx="2413934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Master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2825" y="12006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dirty="0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036" y="1200650"/>
            <a:ext cx="326343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74" y="2270802"/>
            <a:ext cx="925691" cy="925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"/>
          <a:stretch/>
        </p:blipFill>
        <p:spPr>
          <a:xfrm>
            <a:off x="2228324" y="1442042"/>
            <a:ext cx="5156890" cy="2856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Master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r="24900"/>
          <a:stretch/>
        </p:blipFill>
        <p:spPr>
          <a:xfrm>
            <a:off x="311700" y="1260293"/>
            <a:ext cx="1647826" cy="327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17" y="2164264"/>
            <a:ext cx="956514" cy="956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r="28989"/>
          <a:stretch/>
        </p:blipFill>
        <p:spPr>
          <a:xfrm>
            <a:off x="2308025" y="1542370"/>
            <a:ext cx="2557513" cy="2941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Grand Master</a:t>
            </a: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25127"/>
          <a:stretch/>
        </p:blipFill>
        <p:spPr>
          <a:xfrm>
            <a:off x="311700" y="1229875"/>
            <a:ext cx="1695451" cy="3380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43" y="2068317"/>
            <a:ext cx="966788" cy="966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7" y="1608201"/>
            <a:ext cx="943510" cy="94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7" y="3088538"/>
            <a:ext cx="943510" cy="94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Story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Used cut-scenes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Linear progression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Gets chucked out of the Wizard Tower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Travels and beats the other Masters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Powers up to face his old Master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37" y="1229875"/>
            <a:ext cx="5120263" cy="2995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Free sounds created by other developers</a:t>
            </a: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Enhancement of the user experience with:</a:t>
            </a:r>
          </a:p>
          <a:p>
            <a:pPr indent="-317500">
              <a:lnSpc>
                <a:spcPct val="150000"/>
              </a:lnSpc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Ambiance music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Audio effects appearing on special events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252" t="64273" r="55734" b="26651"/>
          <a:stretch/>
        </p:blipFill>
        <p:spPr>
          <a:xfrm>
            <a:off x="508500" y="1892282"/>
            <a:ext cx="4601348" cy="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Analysis (Project) Updated</a:t>
            </a:r>
            <a:endParaRPr dirty="0"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86750" y="2668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195648283"/>
              </p:ext>
            </p:extLst>
          </p:nvPr>
        </p:nvGraphicFramePr>
        <p:xfrm>
          <a:off x="386750" y="1301675"/>
          <a:ext cx="7765800" cy="2706775"/>
        </p:xfrm>
        <a:graphic>
          <a:graphicData uri="http://schemas.openxmlformats.org/drawingml/2006/table">
            <a:tbl>
              <a:tblPr>
                <a:noFill/>
                <a:tableStyleId>{3B7EFF86-8ECF-4D7A-BBFA-EF81CB2F40A6}</a:tableStyleId>
              </a:tblPr>
              <a:tblGrid>
                <a:gridCol w="1941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Risks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Probability (⅕)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Severity(⅕)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Risk level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A late change of game engine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Lateness/non-participation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4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12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Bad team communication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3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6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Missing work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9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Demo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1906" t="3810" r="1819" b="-3810"/>
          <a:stretch/>
        </p:blipFill>
        <p:spPr>
          <a:xfrm>
            <a:off x="843050" y="1208400"/>
            <a:ext cx="5165024" cy="34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146</Words>
  <Application>Microsoft Office PowerPoint</Application>
  <PresentationFormat>On-screen Show (16:9)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Syncopate</vt:lpstr>
      <vt:lpstr>Arial</vt:lpstr>
      <vt:lpstr>Baumans</vt:lpstr>
      <vt:lpstr>Geometric</vt:lpstr>
      <vt:lpstr>PowerPoint Presentation</vt:lpstr>
      <vt:lpstr>Introduction </vt:lpstr>
      <vt:lpstr>Fire Master</vt:lpstr>
      <vt:lpstr>Water Master</vt:lpstr>
      <vt:lpstr>Grand Master</vt:lpstr>
      <vt:lpstr>Story</vt:lpstr>
      <vt:lpstr>Audio</vt:lpstr>
      <vt:lpstr>Risk Analysis (Project) Updated</vt:lpstr>
      <vt:lpstr>Final Demo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Yu-Ching Ho</cp:lastModifiedBy>
  <cp:revision>9</cp:revision>
  <dcterms:modified xsi:type="dcterms:W3CDTF">2018-03-25T18:59:38Z</dcterms:modified>
</cp:coreProperties>
</file>